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41B"/>
    <a:srgbClr val="77C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56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38C952-B241-4AB2-9FE3-05CAA7D524A9}"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310A-4736-415F-BCB5-06CC3DE93B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8C952-B241-4AB2-9FE3-05CAA7D524A9}"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310A-4736-415F-BCB5-06CC3DE93B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8C952-B241-4AB2-9FE3-05CAA7D524A9}"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310A-4736-415F-BCB5-06CC3DE93B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8C952-B241-4AB2-9FE3-05CAA7D524A9}"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310A-4736-415F-BCB5-06CC3DE93B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8C952-B241-4AB2-9FE3-05CAA7D524A9}"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310A-4736-415F-BCB5-06CC3DE93B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38C952-B241-4AB2-9FE3-05CAA7D524A9}" type="datetimeFigureOut">
              <a:rPr lang="en-US" smtClean="0"/>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310A-4736-415F-BCB5-06CC3DE93B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38C952-B241-4AB2-9FE3-05CAA7D524A9}" type="datetimeFigureOut">
              <a:rPr lang="en-US" smtClean="0"/>
              <a:t>5/18/2013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B310A-4736-415F-BCB5-06CC3DE93B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8C952-B241-4AB2-9FE3-05CAA7D524A9}" type="datetimeFigureOut">
              <a:rPr lang="en-US" smtClean="0"/>
              <a:t>5/18/2013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B310A-4736-415F-BCB5-06CC3DE93B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8C952-B241-4AB2-9FE3-05CAA7D524A9}" type="datetimeFigureOut">
              <a:rPr lang="en-US" smtClean="0"/>
              <a:t>5/18/2013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B310A-4736-415F-BCB5-06CC3DE93B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8C952-B241-4AB2-9FE3-05CAA7D524A9}" type="datetimeFigureOut">
              <a:rPr lang="en-US" smtClean="0"/>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310A-4736-415F-BCB5-06CC3DE93B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8C952-B241-4AB2-9FE3-05CAA7D524A9}" type="datetimeFigureOut">
              <a:rPr lang="en-US" smtClean="0"/>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310A-4736-415F-BCB5-06CC3DE93B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8C952-B241-4AB2-9FE3-05CAA7D524A9}" type="datetimeFigureOut">
              <a:rPr lang="en-US" smtClean="0"/>
              <a:t>5/18/2013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B310A-4736-415F-BCB5-06CC3DE93B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38200" y="1981200"/>
            <a:ext cx="5334000" cy="12192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200" kern="0" dirty="0" smtClean="0">
              <a:latin typeface="Rockwell" pitchFamily="18" charset="0"/>
            </a:endParaRPr>
          </a:p>
          <a:p>
            <a:pPr algn="just"/>
            <a:endParaRPr lang="en-US" sz="1200" kern="0" dirty="0">
              <a:latin typeface="Rockwell" pitchFamily="18" charset="0"/>
            </a:endParaRPr>
          </a:p>
          <a:p>
            <a:pPr algn="just"/>
            <a:r>
              <a:rPr lang="en-US" sz="1200" kern="0" dirty="0" smtClean="0">
                <a:latin typeface="Rockwell" pitchFamily="18" charset="0"/>
              </a:rPr>
              <a:t>Our </a:t>
            </a:r>
            <a:r>
              <a:rPr lang="en-US" sz="1200" b="1" kern="0" spc="200" dirty="0" smtClean="0">
                <a:latin typeface="Rockwell" pitchFamily="18" charset="0"/>
              </a:rPr>
              <a:t>5 that DRIVE series </a:t>
            </a:r>
            <a:r>
              <a:rPr lang="en-US" sz="1200" kern="0" dirty="0" smtClean="0">
                <a:latin typeface="Rockwell" pitchFamily="18" charset="0"/>
              </a:rPr>
              <a:t>offers insight on the issues that are most meaningful to you. The information superhighway is overflowing with emerging concepts &amp; like oncoming traffic, can be difficult to navigate. We help you stay ahead of the curve by providing the latest thinking in our field, in an easy to navigate, GPS form.</a:t>
            </a:r>
            <a:r>
              <a:rPr lang="en-US" sz="1100" kern="1300" dirty="0" smtClean="0">
                <a:latin typeface="Rockwell" pitchFamily="18" charset="0"/>
              </a:rPr>
              <a:t/>
            </a:r>
            <a:br>
              <a:rPr lang="en-US" sz="1100" kern="1300" dirty="0" smtClean="0">
                <a:latin typeface="Rockwell" pitchFamily="18" charset="0"/>
              </a:rPr>
            </a:br>
            <a:endParaRPr lang="en-US" sz="1100" kern="1300" dirty="0" smtClean="0">
              <a:latin typeface="Rockwell" pitchFamily="18" charset="0"/>
            </a:endParaRPr>
          </a:p>
          <a:p>
            <a:pPr algn="ctr"/>
            <a:endParaRPr lang="en-US" sz="1100" dirty="0"/>
          </a:p>
        </p:txBody>
      </p:sp>
      <p:sp>
        <p:nvSpPr>
          <p:cNvPr id="1026" name="Oval 2"/>
          <p:cNvSpPr>
            <a:spLocks noChangeArrowheads="1"/>
          </p:cNvSpPr>
          <p:nvPr/>
        </p:nvSpPr>
        <p:spPr bwMode="auto">
          <a:xfrm>
            <a:off x="4572000" y="762000"/>
            <a:ext cx="1463675" cy="1397000"/>
          </a:xfrm>
          <a:prstGeom prst="ellipse">
            <a:avLst/>
          </a:prstGeom>
          <a:solidFill>
            <a:srgbClr val="548DD4"/>
          </a:solidFill>
          <a:ln w="25400" cap="rnd">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ts val="2000"/>
              </a:lnSpc>
              <a:spcBef>
                <a:spcPct val="0"/>
              </a:spcBef>
              <a:buClrTx/>
              <a:buSzTx/>
              <a:buFontTx/>
              <a:buNone/>
              <a:tabLst/>
            </a:pPr>
            <a:endParaRPr kumimoji="0" lang="en-US" sz="4400" b="0" i="0" u="none" strike="noStrike" cap="none" normalizeH="0" baseline="0" dirty="0" smtClean="0">
              <a:ln>
                <a:noFill/>
              </a:ln>
              <a:solidFill>
                <a:srgbClr val="FFFFFF"/>
              </a:solidFill>
              <a:effectLst/>
              <a:latin typeface="Rockwell" pitchFamily="18" charset="0"/>
              <a:cs typeface="Arial" pitchFamily="34" charset="0"/>
            </a:endParaRPr>
          </a:p>
          <a:p>
            <a:pPr marL="0" marR="0" lvl="0" indent="0" algn="ctr" defTabSz="914400" rtl="0" eaLnBrk="1" fontAlgn="base" latinLnBrk="0" hangingPunct="1">
              <a:lnSpc>
                <a:spcPts val="2000"/>
              </a:lnSpc>
              <a:spcBef>
                <a:spcPct val="0"/>
              </a:spcBef>
              <a:buClrTx/>
              <a:buSzTx/>
              <a:buFontTx/>
              <a:buNone/>
              <a:tabLst/>
            </a:pPr>
            <a:r>
              <a:rPr kumimoji="0" lang="en-US" sz="4400" b="0" i="0" u="none" strike="noStrike" cap="none" normalizeH="0" baseline="0" dirty="0" smtClean="0">
                <a:ln>
                  <a:noFill/>
                </a:ln>
                <a:solidFill>
                  <a:srgbClr val="FFFFFF"/>
                </a:solidFill>
                <a:effectLst/>
                <a:latin typeface="Rockwell" pitchFamily="18" charset="0"/>
                <a:cs typeface="Arial" pitchFamily="34" charset="0"/>
              </a:rPr>
              <a:t>5</a:t>
            </a:r>
            <a:r>
              <a:rPr kumimoji="0" lang="en-US" sz="1400" b="0" i="0" u="none" strike="noStrike" cap="none" normalizeH="0" baseline="0" dirty="0" smtClean="0">
                <a:ln>
                  <a:noFill/>
                </a:ln>
                <a:solidFill>
                  <a:srgbClr val="FFFFFF"/>
                </a:solidFill>
                <a:effectLst/>
                <a:latin typeface="Rockwell" pitchFamily="18" charset="0"/>
                <a:cs typeface="Arial" pitchFamily="34" charset="0"/>
              </a:rPr>
              <a:t> </a:t>
            </a:r>
            <a:r>
              <a:rPr kumimoji="0" lang="en-US" sz="2200" b="0" i="0" u="none" strike="noStrike" cap="none" normalizeH="0" baseline="0" dirty="0" smtClean="0">
                <a:ln>
                  <a:noFill/>
                </a:ln>
                <a:solidFill>
                  <a:srgbClr val="FFFFFF"/>
                </a:solidFill>
                <a:effectLst/>
                <a:latin typeface="Rockwell" pitchFamily="18" charset="0"/>
                <a:cs typeface="Arial" pitchFamily="34" charset="0"/>
              </a:rPr>
              <a:t>that DRIVE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7063285" y="1768143"/>
            <a:ext cx="2057400" cy="762000"/>
          </a:xfrm>
          <a:prstGeom prst="rect">
            <a:avLst/>
          </a:prstGeom>
          <a:solidFill>
            <a:srgbClr val="77C043"/>
          </a:solidFill>
          <a:ln w="38100">
            <a:noFill/>
            <a:miter lim="800000"/>
            <a:headEnd/>
            <a:tailEnd/>
          </a:ln>
          <a:effectLst>
            <a:outerShdw dist="35921" dir="2700000"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228600" marR="0" lvl="0" indent="-228600" algn="just" defTabSz="914400" rtl="0" eaLnBrk="1" fontAlgn="base" latinLnBrk="0" hangingPunct="1">
              <a:lnSpc>
                <a:spcPct val="100000"/>
              </a:lnSpc>
              <a:spcBef>
                <a:spcPct val="0"/>
              </a:spcBef>
              <a:spcAft>
                <a:spcPts val="1000"/>
              </a:spcAft>
              <a:buClrTx/>
              <a:buSzTx/>
              <a:buFontTx/>
              <a:buAutoNum type="arabicPeriod"/>
              <a:tabLst/>
            </a:pPr>
            <a:r>
              <a:rPr kumimoji="0" lang="en-US" sz="1200" b="0" i="0" u="none" strike="noStrike" cap="none" normalizeH="0" baseline="0" dirty="0" smtClean="0">
                <a:ln>
                  <a:noFill/>
                </a:ln>
                <a:solidFill>
                  <a:srgbClr val="FFFFFF"/>
                </a:solidFill>
                <a:effectLst/>
                <a:latin typeface="Segoe UI" pitchFamily="34" charset="0"/>
                <a:cs typeface="Arial" pitchFamily="34" charset="0"/>
              </a:rPr>
              <a:t>Get over your image that selling is pushy.</a:t>
            </a:r>
            <a:endParaRPr kumimoji="0" lang="en-US" sz="1600" b="0" i="0" u="none" strike="noStrike" cap="none" normalizeH="0" baseline="0" dirty="0" smtClean="0">
              <a:ln>
                <a:noFill/>
              </a:ln>
              <a:solidFill>
                <a:srgbClr val="FFFFFF"/>
              </a:solidFill>
              <a:effectLst/>
              <a:latin typeface="Segoe U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0" i="0" u="none" strike="noStrike" cap="none" normalizeH="0" baseline="0" dirty="0" smtClean="0">
              <a:ln>
                <a:noFill/>
              </a:ln>
              <a:solidFill>
                <a:srgbClr val="FFFFFF"/>
              </a:solidFill>
              <a:effectLst/>
              <a:latin typeface="Segoe U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0" i="0" u="none" strike="noStrike" cap="none" normalizeH="0" baseline="0" dirty="0" smtClean="0">
              <a:ln>
                <a:noFill/>
              </a:ln>
              <a:solidFill>
                <a:srgbClr val="FFFFFF"/>
              </a:solidFill>
              <a:effectLst/>
              <a:latin typeface="Segoe U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1" name="Group 20"/>
          <p:cNvGrpSpPr/>
          <p:nvPr/>
        </p:nvGrpSpPr>
        <p:grpSpPr>
          <a:xfrm>
            <a:off x="1272724" y="3881693"/>
            <a:ext cx="7306623" cy="2583562"/>
            <a:chOff x="1272724" y="3881693"/>
            <a:chExt cx="7306623" cy="2583562"/>
          </a:xfrm>
        </p:grpSpPr>
        <p:sp>
          <p:nvSpPr>
            <p:cNvPr id="2" name="Rounded Rectangle 1"/>
            <p:cNvSpPr/>
            <p:nvPr/>
          </p:nvSpPr>
          <p:spPr>
            <a:xfrm>
              <a:off x="1272724" y="3881693"/>
              <a:ext cx="7306623" cy="2583562"/>
            </a:xfrm>
            <a:prstGeom prst="roundRect">
              <a:avLst/>
            </a:prstGeom>
            <a:solidFill>
              <a:srgbClr val="77C043"/>
            </a:solidFill>
            <a:ln w="38100">
              <a:solidFill>
                <a:srgbClr val="77C04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4000"/>
                </a:lnSpc>
              </a:pPr>
              <a:endParaRPr lang="en-US" sz="3600"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1524000" y="4707267"/>
              <a:ext cx="6454430" cy="1467068"/>
            </a:xfrm>
            <a:prstGeom prst="rect">
              <a:avLst/>
            </a:prstGeom>
            <a:noFill/>
          </p:spPr>
          <p:txBody>
            <a:bodyPr wrap="square" tIns="91440" bIns="91440" rtlCol="0" anchor="ctr" anchorCtr="0">
              <a:spAutoFit/>
            </a:bodyPr>
            <a:lstStyle/>
            <a:p>
              <a:pPr algn="r">
                <a:lnSpc>
                  <a:spcPts val="5000"/>
                </a:lnSpc>
              </a:pPr>
              <a:r>
                <a:rPr lang="en-US" sz="6000" b="1" spc="600" dirty="0" smtClean="0">
                  <a:solidFill>
                    <a:schemeClr val="bg1"/>
                  </a:solidFill>
                  <a:latin typeface="Euphemia" panose="020B0503040102020104" pitchFamily="34" charset="0"/>
                  <a:cs typeface="Courier New" panose="02070309020205020404" pitchFamily="49" charset="0"/>
                </a:rPr>
                <a:t>coach’s</a:t>
              </a:r>
              <a:r>
                <a:rPr lang="en-US" sz="6000" b="1" dirty="0" smtClean="0">
                  <a:solidFill>
                    <a:schemeClr val="bg1"/>
                  </a:solidFill>
                  <a:latin typeface="Euphemia" panose="020B0503040102020104" pitchFamily="34" charset="0"/>
                  <a:cs typeface="Courier New" panose="02070309020205020404" pitchFamily="49" charset="0"/>
                </a:rPr>
                <a:t> </a:t>
              </a:r>
              <a:r>
                <a:rPr lang="en-US" sz="6000" b="1" dirty="0" smtClean="0">
                  <a:solidFill>
                    <a:schemeClr val="bg1"/>
                  </a:solidFill>
                  <a:effectLst/>
                  <a:latin typeface="Euphemia" panose="020B0503040102020104" pitchFamily="34" charset="0"/>
                  <a:cs typeface="Courier New" panose="02070309020205020404" pitchFamily="49" charset="0"/>
                </a:rPr>
                <a:t>CHALLENGE</a:t>
              </a:r>
              <a:endParaRPr lang="en-US" sz="6000" b="1" dirty="0">
                <a:solidFill>
                  <a:schemeClr val="bg1"/>
                </a:solidFill>
                <a:effectLst/>
                <a:latin typeface="Euphemia" panose="020B0503040102020104" pitchFamily="34" charset="0"/>
                <a:cs typeface="Courier New" panose="02070309020205020404" pitchFamily="49" charset="0"/>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58730" r="7205"/>
            <a:stretch/>
          </p:blipFill>
          <p:spPr>
            <a:xfrm>
              <a:off x="1752600" y="4119382"/>
              <a:ext cx="1981200" cy="1990833"/>
            </a:xfrm>
            <a:prstGeom prst="ellipse">
              <a:avLst/>
            </a:prstGeom>
          </p:spPr>
        </p:pic>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68" y="188912"/>
            <a:ext cx="2543175" cy="25431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143000" y="-900399"/>
            <a:ext cx="7306623" cy="2583562"/>
          </a:xfrm>
          <a:prstGeom prst="roundRect">
            <a:avLst/>
          </a:prstGeom>
          <a:solidFill>
            <a:srgbClr val="77C043"/>
          </a:solidFill>
          <a:ln w="38100">
            <a:solidFill>
              <a:srgbClr val="77C04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4000"/>
              </a:lnSpc>
            </a:pPr>
            <a:endParaRPr lang="en-US" sz="3600" dirty="0" smtClean="0">
              <a:latin typeface="Courier New" panose="02070309020205020404" pitchFamily="49" charset="0"/>
              <a:cs typeface="Courier New" panose="02070309020205020404" pitchFamily="49" charset="0"/>
            </a:endParaRPr>
          </a:p>
        </p:txBody>
      </p:sp>
      <p:grpSp>
        <p:nvGrpSpPr>
          <p:cNvPr id="5" name="Group 4"/>
          <p:cNvGrpSpPr/>
          <p:nvPr/>
        </p:nvGrpSpPr>
        <p:grpSpPr>
          <a:xfrm>
            <a:off x="462347" y="3140474"/>
            <a:ext cx="8148253" cy="2635390"/>
            <a:chOff x="462347" y="3140474"/>
            <a:chExt cx="8148253" cy="2635390"/>
          </a:xfrm>
        </p:grpSpPr>
        <p:grpSp>
          <p:nvGrpSpPr>
            <p:cNvPr id="2" name="Group 1"/>
            <p:cNvGrpSpPr/>
            <p:nvPr/>
          </p:nvGrpSpPr>
          <p:grpSpPr>
            <a:xfrm>
              <a:off x="462347" y="3140474"/>
              <a:ext cx="8148253" cy="2635390"/>
              <a:chOff x="462347" y="3140474"/>
              <a:chExt cx="8148253" cy="2635390"/>
            </a:xfrm>
          </p:grpSpPr>
          <p:sp>
            <p:nvSpPr>
              <p:cNvPr id="14" name="Rectangle 13"/>
              <p:cNvSpPr/>
              <p:nvPr/>
            </p:nvSpPr>
            <p:spPr>
              <a:xfrm>
                <a:off x="462347" y="3140474"/>
                <a:ext cx="8148253" cy="2635390"/>
              </a:xfrm>
              <a:prstGeom prst="rect">
                <a:avLst/>
              </a:prstGeom>
              <a:solidFill>
                <a:srgbClr val="77C04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992" y="3140474"/>
                <a:ext cx="3824288" cy="2635390"/>
              </a:xfrm>
              <a:prstGeom prst="rect">
                <a:avLst/>
              </a:prstGeom>
            </p:spPr>
          </p:pic>
        </p:grpSp>
        <p:sp>
          <p:nvSpPr>
            <p:cNvPr id="10" name="TextBox 9"/>
            <p:cNvSpPr txBox="1"/>
            <p:nvPr/>
          </p:nvSpPr>
          <p:spPr>
            <a:xfrm>
              <a:off x="469837" y="4308796"/>
              <a:ext cx="4091632" cy="1467068"/>
            </a:xfrm>
            <a:prstGeom prst="rect">
              <a:avLst/>
            </a:prstGeom>
            <a:noFill/>
          </p:spPr>
          <p:txBody>
            <a:bodyPr wrap="square" tIns="91440" bIns="91440" rtlCol="0" anchor="ctr" anchorCtr="0">
              <a:spAutoFit/>
            </a:bodyPr>
            <a:lstStyle/>
            <a:p>
              <a:pPr algn="r">
                <a:lnSpc>
                  <a:spcPts val="5000"/>
                </a:lnSpc>
              </a:pPr>
              <a:r>
                <a:rPr lang="en-US" sz="4800" b="1" spc="600" dirty="0" smtClean="0">
                  <a:solidFill>
                    <a:schemeClr val="bg1"/>
                  </a:solidFill>
                  <a:latin typeface="Euphemia" panose="020B0503040102020104" pitchFamily="34" charset="0"/>
                  <a:cs typeface="Courier New" panose="02070309020205020404" pitchFamily="49" charset="0"/>
                </a:rPr>
                <a:t>coach’s</a:t>
              </a:r>
              <a:r>
                <a:rPr lang="en-US" sz="4800" b="1" dirty="0" smtClean="0">
                  <a:solidFill>
                    <a:schemeClr val="bg1"/>
                  </a:solidFill>
                  <a:latin typeface="Euphemia" panose="020B0503040102020104" pitchFamily="34" charset="0"/>
                  <a:cs typeface="Courier New" panose="02070309020205020404" pitchFamily="49" charset="0"/>
                </a:rPr>
                <a:t> </a:t>
              </a:r>
              <a:r>
                <a:rPr lang="en-US" sz="4800" b="1" dirty="0" smtClean="0">
                  <a:solidFill>
                    <a:schemeClr val="bg1"/>
                  </a:solidFill>
                  <a:effectLst/>
                  <a:latin typeface="Euphemia" panose="020B0503040102020104" pitchFamily="34" charset="0"/>
                  <a:cs typeface="Courier New" panose="02070309020205020404" pitchFamily="49" charset="0"/>
                </a:rPr>
                <a:t>CHALLENGE</a:t>
              </a:r>
              <a:endParaRPr lang="en-US" sz="4800" b="1" dirty="0">
                <a:solidFill>
                  <a:schemeClr val="bg1"/>
                </a:solidFill>
                <a:effectLst/>
                <a:latin typeface="Euphemia" panose="020B0503040102020104" pitchFamily="34" charset="0"/>
                <a:cs typeface="Courier New" panose="02070309020205020404" pitchFamily="49" charset="0"/>
              </a:endParaRPr>
            </a:p>
          </p:txBody>
        </p:sp>
      </p:gr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8730" r="7205"/>
          <a:stretch/>
        </p:blipFill>
        <p:spPr>
          <a:xfrm>
            <a:off x="869238" y="95658"/>
            <a:ext cx="1641073" cy="1649052"/>
          </a:xfrm>
          <a:prstGeom prst="ellipse">
            <a:avLst/>
          </a:prstGeom>
        </p:spPr>
      </p:pic>
      <p:sp>
        <p:nvSpPr>
          <p:cNvPr id="13" name="Rectangle 12"/>
          <p:cNvSpPr/>
          <p:nvPr/>
        </p:nvSpPr>
        <p:spPr>
          <a:xfrm>
            <a:off x="6484971" y="-319374"/>
            <a:ext cx="209165" cy="2639939"/>
          </a:xfrm>
          <a:prstGeom prst="rect">
            <a:avLst/>
          </a:prstGeom>
          <a:solidFill>
            <a:srgbClr val="77C0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16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879718"/>
            <a:ext cx="8153400" cy="4835281"/>
          </a:xfrm>
          <a:prstGeom prst="rect">
            <a:avLst/>
          </a:prstGeom>
          <a:no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grayscl/>
            <a:extLst>
              <a:ext uri="{28A0092B-C50C-407E-A947-70E740481C1C}">
                <a14:useLocalDpi xmlns:a14="http://schemas.microsoft.com/office/drawing/2010/main" val="0"/>
              </a:ext>
            </a:extLst>
          </a:blip>
          <a:srcRect l="43334" t="19939" r="17499"/>
          <a:stretch/>
        </p:blipFill>
        <p:spPr>
          <a:xfrm>
            <a:off x="4781446" y="413894"/>
            <a:ext cx="2754449" cy="3716182"/>
          </a:xfrm>
          <a:prstGeom prst="rect">
            <a:avLst/>
          </a:prstGeom>
        </p:spPr>
      </p:pic>
      <p:grpSp>
        <p:nvGrpSpPr>
          <p:cNvPr id="8" name="Group 7"/>
          <p:cNvGrpSpPr/>
          <p:nvPr/>
        </p:nvGrpSpPr>
        <p:grpSpPr>
          <a:xfrm>
            <a:off x="264017" y="150070"/>
            <a:ext cx="4370842" cy="4633024"/>
            <a:chOff x="264017" y="150070"/>
            <a:chExt cx="4370842" cy="4633024"/>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443" t="13121" r="7471" b="34051"/>
            <a:stretch/>
          </p:blipFill>
          <p:spPr>
            <a:xfrm>
              <a:off x="264017" y="150070"/>
              <a:ext cx="4370842" cy="3701370"/>
            </a:xfrm>
            <a:prstGeom prst="rect">
              <a:avLst/>
            </a:prstGeom>
          </p:spPr>
        </p:pic>
        <p:grpSp>
          <p:nvGrpSpPr>
            <p:cNvPr id="6" name="Group 5"/>
            <p:cNvGrpSpPr/>
            <p:nvPr/>
          </p:nvGrpSpPr>
          <p:grpSpPr>
            <a:xfrm>
              <a:off x="554403" y="3289118"/>
              <a:ext cx="4038600" cy="1493976"/>
              <a:chOff x="554403" y="3289118"/>
              <a:chExt cx="4038600" cy="1493976"/>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0529" t="21847" r="8438" b="32274"/>
              <a:stretch/>
            </p:blipFill>
            <p:spPr>
              <a:xfrm>
                <a:off x="1222458" y="3289118"/>
                <a:ext cx="2916913" cy="1276149"/>
              </a:xfrm>
              <a:prstGeom prst="rect">
                <a:avLst/>
              </a:prstGeom>
            </p:spPr>
          </p:pic>
          <p:sp>
            <p:nvSpPr>
              <p:cNvPr id="14" name="TextBox 13"/>
              <p:cNvSpPr txBox="1"/>
              <p:nvPr/>
            </p:nvSpPr>
            <p:spPr>
              <a:xfrm>
                <a:off x="554403" y="4413762"/>
                <a:ext cx="4038600" cy="369332"/>
              </a:xfrm>
              <a:prstGeom prst="rect">
                <a:avLst/>
              </a:prstGeom>
              <a:noFill/>
            </p:spPr>
            <p:txBody>
              <a:bodyPr wrap="square" lIns="0" tIns="0" rIns="0" bIns="0" rtlCol="0">
                <a:spAutoFit/>
              </a:bodyPr>
              <a:lstStyle/>
              <a:p>
                <a:pPr algn="ctr"/>
                <a:r>
                  <a:rPr lang="en-US" sz="2400" dirty="0">
                    <a:solidFill>
                      <a:srgbClr val="E3541B"/>
                    </a:solidFill>
                  </a:rPr>
                  <a:t>s</a:t>
                </a:r>
                <a:r>
                  <a:rPr lang="en-US" sz="2400" dirty="0" smtClean="0">
                    <a:solidFill>
                      <a:srgbClr val="E3541B"/>
                    </a:solidFill>
                  </a:rPr>
                  <a:t>uzannfoerster.com</a:t>
                </a:r>
                <a:endParaRPr lang="en-US" sz="2400" dirty="0">
                  <a:solidFill>
                    <a:srgbClr val="E3541B"/>
                  </a:solidFill>
                </a:endParaRPr>
              </a:p>
            </p:txBody>
          </p:sp>
        </p:grpSp>
      </p:grpSp>
    </p:spTree>
    <p:extLst>
      <p:ext uri="{BB962C8B-B14F-4D97-AF65-F5344CB8AC3E}">
        <p14:creationId xmlns:p14="http://schemas.microsoft.com/office/powerpoint/2010/main" val="371210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443" t="13121" r="7471" b="34051"/>
          <a:stretch/>
        </p:blipFill>
        <p:spPr>
          <a:xfrm>
            <a:off x="662701" y="360185"/>
            <a:ext cx="3867445" cy="327507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529" t="21847" r="8438" b="32274"/>
          <a:stretch/>
        </p:blipFill>
        <p:spPr>
          <a:xfrm>
            <a:off x="5791200" y="3271685"/>
            <a:ext cx="2916913" cy="1276149"/>
          </a:xfrm>
          <a:prstGeom prst="rect">
            <a:avLst/>
          </a:prstGeom>
        </p:spPr>
      </p:pic>
      <p:sp>
        <p:nvSpPr>
          <p:cNvPr id="6" name="TextBox 5"/>
          <p:cNvSpPr txBox="1"/>
          <p:nvPr/>
        </p:nvSpPr>
        <p:spPr>
          <a:xfrm>
            <a:off x="5414465" y="5181600"/>
            <a:ext cx="4038600" cy="369332"/>
          </a:xfrm>
          <a:prstGeom prst="rect">
            <a:avLst/>
          </a:prstGeom>
          <a:noFill/>
        </p:spPr>
        <p:txBody>
          <a:bodyPr wrap="square" lIns="0" tIns="0" rIns="0" bIns="0" rtlCol="0">
            <a:spAutoFit/>
          </a:bodyPr>
          <a:lstStyle/>
          <a:p>
            <a:pPr algn="ctr"/>
            <a:r>
              <a:rPr lang="en-US" sz="2400" dirty="0">
                <a:solidFill>
                  <a:srgbClr val="E3541B"/>
                </a:solidFill>
              </a:rPr>
              <a:t>s</a:t>
            </a:r>
            <a:r>
              <a:rPr lang="en-US" sz="2400" dirty="0" smtClean="0">
                <a:solidFill>
                  <a:srgbClr val="E3541B"/>
                </a:solidFill>
              </a:rPr>
              <a:t>uzannfoerster.com</a:t>
            </a:r>
            <a:endParaRPr lang="en-US" sz="2400" dirty="0">
              <a:solidFill>
                <a:srgbClr val="E3541B"/>
              </a:solidFil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8730" r="7205"/>
          <a:stretch/>
        </p:blipFill>
        <p:spPr>
          <a:xfrm>
            <a:off x="6613229" y="0"/>
            <a:ext cx="1641073" cy="1649052"/>
          </a:xfrm>
          <a:prstGeom prst="ellipse">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5204"/>
                    </a14:imgEffect>
                    <a14:imgEffect>
                      <a14:saturation sat="0"/>
                    </a14:imgEffect>
                  </a14:imgLayer>
                </a14:imgProps>
              </a:ext>
              <a:ext uri="{28A0092B-C50C-407E-A947-70E740481C1C}">
                <a14:useLocalDpi xmlns:a14="http://schemas.microsoft.com/office/drawing/2010/main" val="0"/>
              </a:ext>
            </a:extLst>
          </a:blip>
          <a:stretch>
            <a:fillRect/>
          </a:stretch>
        </p:blipFill>
        <p:spPr>
          <a:xfrm>
            <a:off x="6644353" y="11353800"/>
            <a:ext cx="1667423" cy="2286000"/>
          </a:xfrm>
          <a:prstGeom prst="rect">
            <a:avLst/>
          </a:prstGeom>
        </p:spPr>
      </p:pic>
      <p:pic>
        <p:nvPicPr>
          <p:cNvPr id="9" name="Picture 8"/>
          <p:cNvPicPr>
            <a:picLocks noChangeAspect="1"/>
          </p:cNvPicPr>
          <p:nvPr/>
        </p:nvPicPr>
        <p:blipFill rotWithShape="1">
          <a:blip r:embed="rId7" cstate="print">
            <a:grayscl/>
            <a:extLst>
              <a:ext uri="{28A0092B-C50C-407E-A947-70E740481C1C}">
                <a14:useLocalDpi xmlns:a14="http://schemas.microsoft.com/office/drawing/2010/main" val="0"/>
              </a:ext>
            </a:extLst>
          </a:blip>
          <a:srcRect l="43334" t="34639" r="17499" b="4620"/>
          <a:stretch/>
        </p:blipFill>
        <p:spPr>
          <a:xfrm>
            <a:off x="1219200" y="3171404"/>
            <a:ext cx="2754449" cy="2819400"/>
          </a:xfrm>
          <a:prstGeom prst="rect">
            <a:avLst/>
          </a:prstGeom>
        </p:spPr>
      </p:pic>
    </p:spTree>
    <p:extLst>
      <p:ext uri="{BB962C8B-B14F-4D97-AF65-F5344CB8AC3E}">
        <p14:creationId xmlns:p14="http://schemas.microsoft.com/office/powerpoint/2010/main" val="2448959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4919</TotalTime>
  <Words>80</Words>
  <Application>Microsoft Office PowerPoint</Application>
  <PresentationFormat>On-screen Show (4:3)</PresentationFormat>
  <Paragraphs>11</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Courier New</vt:lpstr>
      <vt:lpstr>Euphemia</vt:lpstr>
      <vt:lpstr>Rockwell</vt:lpstr>
      <vt:lpstr>Segoe UI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 USER</dc:creator>
  <cp:lastModifiedBy>Suzann Foerster</cp:lastModifiedBy>
  <cp:revision>57</cp:revision>
  <dcterms:created xsi:type="dcterms:W3CDTF">2013-04-03T19:59:21Z</dcterms:created>
  <dcterms:modified xsi:type="dcterms:W3CDTF">2013-05-19T17:30:47Z</dcterms:modified>
</cp:coreProperties>
</file>